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260" r:id="rId5"/>
    <p:sldId id="286" r:id="rId6"/>
    <p:sldId id="302" r:id="rId7"/>
    <p:sldId id="308" r:id="rId8"/>
    <p:sldId id="306" r:id="rId9"/>
    <p:sldId id="294" r:id="rId10"/>
    <p:sldId id="264" r:id="rId11"/>
    <p:sldId id="307" r:id="rId12"/>
    <p:sldId id="259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B95659"/>
    <a:srgbClr val="FBA93D"/>
    <a:srgbClr val="C3DD93"/>
    <a:srgbClr val="716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130" autoAdjust="0"/>
    <p:restoredTop sz="95646" autoAdjust="0"/>
  </p:normalViewPr>
  <p:slideViewPr>
    <p:cSldViewPr snapToGrid="0">
      <p:cViewPr varScale="1">
        <p:scale>
          <a:sx n="110" d="100"/>
          <a:sy n="110" d="100"/>
        </p:scale>
        <p:origin x="69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443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Retos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Culturales</a:t>
            </a:r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y </a:t>
            </a:r>
            <a:r>
              <a:rPr lang="en-US" sz="3600" b="1" dirty="0" err="1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Sociales</a:t>
            </a:r>
            <a:endParaRPr lang="en-US" sz="3600" b="1" dirty="0">
              <a:solidFill>
                <a:srgbClr val="B95659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2" name="Rectangle 2">
            <a:extLst>
              <a:ext uri="{FF2B5EF4-FFF2-40B4-BE49-F238E27FC236}">
                <a16:creationId xmlns:a16="http://schemas.microsoft.com/office/drawing/2014/main" id="{48BBD440-C289-1E64-DC61-05244A231D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8760729" y="1993605"/>
            <a:ext cx="2350579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3">
            <a:extLst>
              <a:ext uri="{FF2B5EF4-FFF2-40B4-BE49-F238E27FC236}">
                <a16:creationId xmlns:a16="http://schemas.microsoft.com/office/drawing/2014/main" id="{F2B1FB97-7CC7-7AE3-96E2-C79C6DF5D3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0" b="30590"/>
          <a:stretch/>
        </p:blipFill>
        <p:spPr bwMode="auto">
          <a:xfrm>
            <a:off x="-1" y="1778867"/>
            <a:ext cx="9271731" cy="4849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ilhouette of a person praying&#10;&#10;Description automatically generated">
            <a:extLst>
              <a:ext uri="{FF2B5EF4-FFF2-40B4-BE49-F238E27FC236}">
                <a16:creationId xmlns:a16="http://schemas.microsoft.com/office/drawing/2014/main" id="{46750E55-69C4-7272-7493-ABB7927DCF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3" t="10327" r="1096" b="24759"/>
          <a:stretch/>
        </p:blipFill>
        <p:spPr>
          <a:xfrm>
            <a:off x="-86499" y="234779"/>
            <a:ext cx="6054813" cy="64625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D0C775-0F95-8407-2F80-066097A35AA0}"/>
              </a:ext>
            </a:extLst>
          </p:cNvPr>
          <p:cNvSpPr txBox="1"/>
          <p:nvPr/>
        </p:nvSpPr>
        <p:spPr>
          <a:xfrm>
            <a:off x="6647936" y="2828835"/>
            <a:ext cx="20512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BA93D"/>
                </a:solidFill>
              </a:rPr>
              <a:t>Jesús es </a:t>
            </a:r>
            <a:r>
              <a:rPr lang="en-US" sz="2400" b="1" dirty="0" err="1">
                <a:solidFill>
                  <a:srgbClr val="FBA93D"/>
                </a:solidFill>
              </a:rPr>
              <a:t>nuestro</a:t>
            </a:r>
            <a:r>
              <a:rPr lang="en-US" sz="2400" b="1" dirty="0">
                <a:solidFill>
                  <a:srgbClr val="FBA93D"/>
                </a:solidFill>
              </a:rPr>
              <a:t> </a:t>
            </a:r>
            <a:r>
              <a:rPr lang="en-US" sz="2400" b="1" dirty="0" err="1">
                <a:solidFill>
                  <a:srgbClr val="FBA93D"/>
                </a:solidFill>
              </a:rPr>
              <a:t>fundamento</a:t>
            </a:r>
            <a:r>
              <a:rPr lang="en-US" sz="2400" b="1" dirty="0">
                <a:solidFill>
                  <a:srgbClr val="FBA93D"/>
                </a:solidFill>
              </a:rPr>
              <a:t> </a:t>
            </a:r>
            <a:r>
              <a:rPr lang="en-US" sz="2400" b="1" dirty="0" err="1">
                <a:solidFill>
                  <a:srgbClr val="FBA93D"/>
                </a:solidFill>
              </a:rPr>
              <a:t>común</a:t>
            </a:r>
            <a:endParaRPr lang="en-US" sz="2400" b="1" dirty="0">
              <a:solidFill>
                <a:srgbClr val="FBA9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478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623457" y="3213555"/>
            <a:ext cx="3897086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</a:rPr>
              <a:t>¿</a:t>
            </a:r>
            <a:r>
              <a:rPr lang="en-US" sz="2800" b="1" dirty="0" err="1">
                <a:solidFill>
                  <a:schemeClr val="tx2"/>
                </a:solidFill>
              </a:rPr>
              <a:t>Cuáles</a:t>
            </a:r>
            <a:r>
              <a:rPr lang="en-US" sz="2800" b="1" dirty="0">
                <a:solidFill>
                  <a:schemeClr val="tx2"/>
                </a:solidFill>
              </a:rPr>
              <a:t> son </a:t>
            </a:r>
            <a:r>
              <a:rPr lang="en-US" sz="2800" b="1" dirty="0" err="1">
                <a:solidFill>
                  <a:schemeClr val="tx2"/>
                </a:solidFill>
              </a:rPr>
              <a:t>algunas</a:t>
            </a:r>
            <a:r>
              <a:rPr lang="en-US" sz="2800" b="1" dirty="0">
                <a:solidFill>
                  <a:schemeClr val="tx2"/>
                </a:solidFill>
              </a:rPr>
              <a:t> </a:t>
            </a:r>
            <a:r>
              <a:rPr lang="en-US" sz="2800" b="1" dirty="0" err="1">
                <a:solidFill>
                  <a:schemeClr val="tx2"/>
                </a:solidFill>
              </a:rPr>
              <a:t>diferencias</a:t>
            </a:r>
            <a:r>
              <a:rPr lang="en-US" sz="2800" b="1" dirty="0">
                <a:solidFill>
                  <a:schemeClr val="tx2"/>
                </a:solidFill>
              </a:rPr>
              <a:t> que </a:t>
            </a:r>
            <a:r>
              <a:rPr lang="en-US" sz="2800" b="1" dirty="0" err="1">
                <a:solidFill>
                  <a:schemeClr val="tx2"/>
                </a:solidFill>
              </a:rPr>
              <a:t>pueden</a:t>
            </a:r>
            <a:r>
              <a:rPr lang="en-US" sz="2800" b="1" dirty="0">
                <a:solidFill>
                  <a:schemeClr val="tx2"/>
                </a:solidFill>
              </a:rPr>
              <a:t> ser </a:t>
            </a:r>
            <a:r>
              <a:rPr lang="en-US" sz="2800" b="1" dirty="0" err="1">
                <a:solidFill>
                  <a:schemeClr val="tx2"/>
                </a:solidFill>
              </a:rPr>
              <a:t>retos</a:t>
            </a:r>
            <a:r>
              <a:rPr lang="en-US" sz="2800" b="1" dirty="0">
                <a:solidFill>
                  <a:schemeClr val="tx2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66674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ross against a cloudy sky&#10;&#10;Description automatically generated">
            <a:extLst>
              <a:ext uri="{FF2B5EF4-FFF2-40B4-BE49-F238E27FC236}">
                <a16:creationId xmlns:a16="http://schemas.microsoft.com/office/drawing/2014/main" id="{59DB6BEB-DDB6-5FFC-16A8-2407A5AFB15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04" y="976257"/>
            <a:ext cx="2975705" cy="46677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 descr="A person reading a book&#10;&#10;Description automatically generated">
            <a:extLst>
              <a:ext uri="{FF2B5EF4-FFF2-40B4-BE49-F238E27FC236}">
                <a16:creationId xmlns:a16="http://schemas.microsoft.com/office/drawing/2014/main" id="{B02A6C9A-4D0B-6A09-1625-064D726E9E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84" r="19969"/>
          <a:stretch/>
        </p:blipFill>
        <p:spPr>
          <a:xfrm>
            <a:off x="4320016" y="976257"/>
            <a:ext cx="4203476" cy="46634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89839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E197D3-1BDC-2055-7C5D-7D6D94E90C79}"/>
              </a:ext>
            </a:extLst>
          </p:cNvPr>
          <p:cNvSpPr txBox="1"/>
          <p:nvPr/>
        </p:nvSpPr>
        <p:spPr>
          <a:xfrm>
            <a:off x="1745213" y="2974365"/>
            <a:ext cx="56535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</a:t>
            </a:r>
            <a:r>
              <a:rPr lang="en-US" sz="2800" b="1" dirty="0" err="1"/>
              <a:t>Conecta</a:t>
            </a:r>
            <a:r>
              <a:rPr lang="en-US" sz="2800" b="1" dirty="0"/>
              <a:t>:</a:t>
            </a:r>
          </a:p>
          <a:p>
            <a:r>
              <a:rPr lang="en-US" sz="2800" b="1" dirty="0"/>
              <a:t>	  </a:t>
            </a:r>
            <a:r>
              <a:rPr lang="en-US" sz="2800" b="1" dirty="0" err="1"/>
              <a:t>Comparte</a:t>
            </a:r>
            <a:r>
              <a:rPr lang="en-US" sz="2800" b="1" dirty="0"/>
              <a:t> las </a:t>
            </a:r>
            <a:r>
              <a:rPr lang="en-US" sz="2800" b="1" dirty="0" err="1"/>
              <a:t>diferencias</a:t>
            </a:r>
            <a:r>
              <a:rPr lang="en-US" sz="2800" b="1" dirty="0"/>
              <a:t>.</a:t>
            </a:r>
          </a:p>
          <a:p>
            <a:r>
              <a:rPr lang="en-US" sz="2800" b="1" dirty="0"/>
              <a:t>	  </a:t>
            </a:r>
            <a:r>
              <a:rPr lang="en-US" sz="2800" b="1" dirty="0" err="1"/>
              <a:t>Encuentra</a:t>
            </a:r>
            <a:r>
              <a:rPr lang="en-US" sz="2800" b="1" dirty="0"/>
              <a:t> lo que es similar.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30A059-9ABE-0452-B403-40726031AB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81" t="1372" r="4260" b="63698"/>
          <a:stretch/>
        </p:blipFill>
        <p:spPr>
          <a:xfrm>
            <a:off x="5194099" y="1425539"/>
            <a:ext cx="3125280" cy="1828800"/>
          </a:xfrm>
          <a:prstGeom prst="roundRect">
            <a:avLst/>
          </a:prstGeom>
          <a:ln w="57150">
            <a:solidFill>
              <a:srgbClr val="83A83F"/>
            </a:solidFill>
          </a:ln>
        </p:spPr>
      </p:pic>
      <p:pic>
        <p:nvPicPr>
          <p:cNvPr id="5" name="Picture 4" descr="A group of people sitting in chairs&#10;&#10;Description automatically generated">
            <a:extLst>
              <a:ext uri="{FF2B5EF4-FFF2-40B4-BE49-F238E27FC236}">
                <a16:creationId xmlns:a16="http://schemas.microsoft.com/office/drawing/2014/main" id="{9C5CC56F-4135-9DEB-D5CD-3893F9F313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6" t="30954" r="14652" b="36082"/>
          <a:stretch/>
        </p:blipFill>
        <p:spPr>
          <a:xfrm>
            <a:off x="5341927" y="4624126"/>
            <a:ext cx="2825895" cy="1737360"/>
          </a:xfrm>
          <a:prstGeom prst="round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6" name="Picture 5" descr="A person and person looking at each other&#10;&#10;Description automatically generated">
            <a:extLst>
              <a:ext uri="{FF2B5EF4-FFF2-40B4-BE49-F238E27FC236}">
                <a16:creationId xmlns:a16="http://schemas.microsoft.com/office/drawing/2014/main" id="{21328865-09CA-E12C-A71D-BEFB1E2CF0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08"/>
          <a:stretch/>
        </p:blipFill>
        <p:spPr>
          <a:xfrm>
            <a:off x="552982" y="1425536"/>
            <a:ext cx="2603461" cy="1371600"/>
          </a:xfrm>
          <a:prstGeom prst="round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ED3200-F4F4-0FAE-0372-AA2859FE408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6" t="2288" r="6573" b="17733"/>
          <a:stretch/>
        </p:blipFill>
        <p:spPr>
          <a:xfrm>
            <a:off x="667265" y="4624126"/>
            <a:ext cx="3134809" cy="1779570"/>
          </a:xfrm>
          <a:prstGeom prst="roundRect">
            <a:avLst/>
          </a:prstGeom>
          <a:ln w="57150">
            <a:solidFill>
              <a:srgbClr val="FBA93D"/>
            </a:solidFill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B446B69-6C28-ECC7-2D56-E15906774E06}"/>
              </a:ext>
            </a:extLst>
          </p:cNvPr>
          <p:cNvSpPr txBox="1">
            <a:spLocks/>
          </p:cNvSpPr>
          <p:nvPr/>
        </p:nvSpPr>
        <p:spPr>
          <a:xfrm>
            <a:off x="628650" y="386512"/>
            <a:ext cx="7886700" cy="132556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 err="1">
                <a:solidFill>
                  <a:schemeClr val="accent1"/>
                </a:solidFill>
                <a:effectLst/>
              </a:rPr>
              <a:t>E</a:t>
            </a:r>
            <a:r>
              <a:rPr lang="en-US" dirty="0" err="1">
                <a:solidFill>
                  <a:schemeClr val="accent1"/>
                </a:solidFill>
              </a:rPr>
              <a:t>scuchar</a:t>
            </a:r>
            <a:r>
              <a:rPr lang="en-US" dirty="0">
                <a:solidFill>
                  <a:schemeClr val="accent1"/>
                </a:solidFill>
              </a:rPr>
              <a:t> y </a:t>
            </a:r>
            <a:r>
              <a:rPr lang="en-US" dirty="0" err="1">
                <a:solidFill>
                  <a:schemeClr val="accent1"/>
                </a:solidFill>
              </a:rPr>
              <a:t>aprendar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el</a:t>
            </a:r>
            <a:r>
              <a:rPr lang="en-US" dirty="0">
                <a:solidFill>
                  <a:schemeClr val="accent1"/>
                </a:solidFill>
              </a:rPr>
              <a:t> uno del </a:t>
            </a:r>
            <a:r>
              <a:rPr lang="en-US" dirty="0" err="1">
                <a:solidFill>
                  <a:schemeClr val="accent1"/>
                </a:solidFill>
              </a:rPr>
              <a:t>otro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228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4"/>
            <a:ext cx="9144000" cy="151311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387102" y="1767499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2664469"/>
            <a:ext cx="31459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 err="1">
                <a:solidFill>
                  <a:srgbClr val="FFFFFF"/>
                </a:solidFill>
                <a:latin typeface="Arial" panose="020B0604020202020204"/>
                <a:cs typeface="Arial" panose="020B0604020202020204" pitchFamily="34" charset="0"/>
              </a:rPr>
              <a:t>Inténtalo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73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1DF7B-1A6B-4461-BA06-D125DA591CE0}"/>
              </a:ext>
            </a:extLst>
          </p:cNvPr>
          <p:cNvSpPr/>
          <p:nvPr/>
        </p:nvSpPr>
        <p:spPr>
          <a:xfrm>
            <a:off x="0" y="2695613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Cuales</a:t>
            </a:r>
            <a:r>
              <a:rPr lang="en-US" dirty="0"/>
              <a:t> pasos </a:t>
            </a:r>
            <a:r>
              <a:rPr lang="en-US" dirty="0" err="1"/>
              <a:t>serán</a:t>
            </a:r>
            <a:r>
              <a:rPr lang="en-US" dirty="0"/>
              <a:t> </a:t>
            </a:r>
            <a:r>
              <a:rPr lang="en-US" dirty="0" err="1"/>
              <a:t>difícil</a:t>
            </a:r>
            <a:r>
              <a:rPr lang="en-US" dirty="0"/>
              <a:t> </a:t>
            </a:r>
            <a:r>
              <a:rPr lang="en-US" dirty="0" err="1"/>
              <a:t>desde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contexto</a:t>
            </a:r>
            <a:r>
              <a:rPr lang="en-US" dirty="0"/>
              <a:t> cultural?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BD3DDF-024B-408D-B16F-2F02241EB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273827" y="1804302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9E5928-572B-4880-A6BF-E5F72A8F1D3C}"/>
              </a:ext>
            </a:extLst>
          </p:cNvPr>
          <p:cNvSpPr txBox="1"/>
          <p:nvPr/>
        </p:nvSpPr>
        <p:spPr>
          <a:xfrm>
            <a:off x="-111210" y="2742206"/>
            <a:ext cx="3471534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Pasos de </a:t>
            </a:r>
            <a:r>
              <a:rPr lang="en-US" sz="25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Redacción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A0CBE0-7A09-4871-B7C3-99687A33D0D1}"/>
              </a:ext>
            </a:extLst>
          </p:cNvPr>
          <p:cNvSpPr txBox="1"/>
          <p:nvPr/>
        </p:nvSpPr>
        <p:spPr>
          <a:xfrm>
            <a:off x="5953820" y="2731261"/>
            <a:ext cx="3116037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Pasos de </a:t>
            </a:r>
            <a:r>
              <a:rPr lang="en-US" sz="2500" b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Revisión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32A223-F66F-4B13-8B58-2FF096AC2185}"/>
              </a:ext>
            </a:extLst>
          </p:cNvPr>
          <p:cNvSpPr txBox="1"/>
          <p:nvPr/>
        </p:nvSpPr>
        <p:spPr>
          <a:xfrm>
            <a:off x="355095" y="3429000"/>
            <a:ext cx="2843894" cy="2114810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Consumir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Verbalizar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Agrupar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Borrador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661102-9561-4346-927F-38B586F30AA6}"/>
              </a:ext>
            </a:extLst>
          </p:cNvPr>
          <p:cNvSpPr txBox="1"/>
          <p:nvPr/>
        </p:nvSpPr>
        <p:spPr>
          <a:xfrm>
            <a:off x="6141308" y="3429000"/>
            <a:ext cx="2843894" cy="3300327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Auto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Revisar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Revisar</a:t>
            </a: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con </a:t>
            </a:r>
            <a:r>
              <a:rPr lang="en-US" sz="2400" dirty="0" err="1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compañero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Revisión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de las palabras claves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Revisión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de verso </a:t>
            </a:r>
            <a:r>
              <a:rPr lang="en-US" sz="2400" dirty="0" err="1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por</a:t>
            </a:r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verso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9829693-0705-018D-9FCC-001001EAD511}"/>
              </a:ext>
            </a:extLst>
          </p:cNvPr>
          <p:cNvSpPr/>
          <p:nvPr/>
        </p:nvSpPr>
        <p:spPr>
          <a:xfrm>
            <a:off x="3273827" y="5876722"/>
            <a:ext cx="2867481" cy="442674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Efesios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4:1⎼6</a:t>
            </a:r>
          </a:p>
        </p:txBody>
      </p:sp>
    </p:spTree>
    <p:extLst>
      <p:ext uri="{BB962C8B-B14F-4D97-AF65-F5344CB8AC3E}">
        <p14:creationId xmlns:p14="http://schemas.microsoft.com/office/powerpoint/2010/main" val="249321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3A41C-173C-7FA8-615F-9CF864220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Revisar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24EF76-AC45-3707-A635-2621F432A011}"/>
              </a:ext>
            </a:extLst>
          </p:cNvPr>
          <p:cNvSpPr txBox="1"/>
          <p:nvPr/>
        </p:nvSpPr>
        <p:spPr>
          <a:xfrm>
            <a:off x="2258197" y="1798572"/>
            <a:ext cx="5121876" cy="2563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Espera</a:t>
            </a:r>
            <a:r>
              <a:rPr lang="en-US" sz="2400" b="1" dirty="0"/>
              <a:t> que </a:t>
            </a:r>
            <a:r>
              <a:rPr lang="en-US" sz="2400" b="1" dirty="0" err="1"/>
              <a:t>ciertos</a:t>
            </a:r>
            <a:r>
              <a:rPr lang="en-US" sz="2400" b="1" dirty="0"/>
              <a:t> </a:t>
            </a:r>
            <a:r>
              <a:rPr lang="en-US" sz="2400" b="1" dirty="0" err="1"/>
              <a:t>aspectos</a:t>
            </a:r>
            <a:r>
              <a:rPr lang="en-US" sz="2400" b="1" dirty="0"/>
              <a:t> del </a:t>
            </a:r>
            <a:r>
              <a:rPr lang="en-US" sz="2400" b="1" dirty="0" err="1"/>
              <a:t>entrenamiento</a:t>
            </a:r>
            <a:r>
              <a:rPr lang="en-US" sz="2400" b="1" dirty="0"/>
              <a:t> y sus </a:t>
            </a:r>
            <a:r>
              <a:rPr lang="en-US" sz="2400" b="1" dirty="0" err="1"/>
              <a:t>métodos</a:t>
            </a:r>
            <a:r>
              <a:rPr lang="en-US" sz="2400" b="1" dirty="0"/>
              <a:t> </a:t>
            </a:r>
            <a:r>
              <a:rPr lang="en-US" sz="2400" b="1" dirty="0" err="1"/>
              <a:t>serán</a:t>
            </a:r>
            <a:endParaRPr lang="en-US" sz="2400" b="1" dirty="0"/>
          </a:p>
          <a:p>
            <a:pPr marL="101727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Contracultural</a:t>
            </a:r>
          </a:p>
          <a:p>
            <a:pPr marL="101727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err="1"/>
              <a:t>Incomodos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66552A-6E20-B5B4-0381-4E8FCFE13559}"/>
              </a:ext>
            </a:extLst>
          </p:cNvPr>
          <p:cNvSpPr txBox="1"/>
          <p:nvPr/>
        </p:nvSpPr>
        <p:spPr>
          <a:xfrm>
            <a:off x="2131541" y="4720281"/>
            <a:ext cx="4880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83A83F"/>
                </a:solidFill>
              </a:rPr>
              <a:t>¿</a:t>
            </a:r>
            <a:r>
              <a:rPr lang="en-US" sz="2800" b="1" dirty="0" err="1">
                <a:solidFill>
                  <a:srgbClr val="83A83F"/>
                </a:solidFill>
              </a:rPr>
              <a:t>Qué</a:t>
            </a:r>
            <a:r>
              <a:rPr lang="en-US" sz="2800" b="1" dirty="0">
                <a:solidFill>
                  <a:srgbClr val="83A83F"/>
                </a:solidFill>
              </a:rPr>
              <a:t> </a:t>
            </a:r>
            <a:r>
              <a:rPr lang="en-US" sz="2800" b="1" dirty="0" err="1">
                <a:solidFill>
                  <a:srgbClr val="83A83F"/>
                </a:solidFill>
              </a:rPr>
              <a:t>deberías</a:t>
            </a:r>
            <a:r>
              <a:rPr lang="en-US" sz="2800" b="1" dirty="0">
                <a:solidFill>
                  <a:srgbClr val="83A83F"/>
                </a:solidFill>
              </a:rPr>
              <a:t> </a:t>
            </a:r>
            <a:r>
              <a:rPr lang="en-US" sz="2800" b="1" dirty="0" err="1">
                <a:solidFill>
                  <a:srgbClr val="83A83F"/>
                </a:solidFill>
              </a:rPr>
              <a:t>hacer</a:t>
            </a:r>
            <a:r>
              <a:rPr lang="en-US" sz="2800" b="1" dirty="0">
                <a:solidFill>
                  <a:srgbClr val="83A83F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2871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7929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9" ma:contentTypeDescription="Create a new document." ma:contentTypeScope="" ma:versionID="8ee0fe59cacb1f41a9e66ec0fc8b16cd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6b8f5e0ab863febec4bdf2d0bf2c5ecf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870300-B03F-45F7-9154-521D8C74684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43FD0FC5-2836-4514-B49F-E5216FD405E3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2136</TotalTime>
  <Words>103</Words>
  <Application>Microsoft Macintosh PowerPoint</Application>
  <PresentationFormat>On-screen Show (4:3)</PresentationFormat>
  <Paragraphs>27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Arial Black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¿Cuales pasos serán difícil desde el contexto cultural?</vt:lpstr>
      <vt:lpstr>Revisar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203</cp:revision>
  <dcterms:created xsi:type="dcterms:W3CDTF">2019-03-18T18:21:25Z</dcterms:created>
  <dcterms:modified xsi:type="dcterms:W3CDTF">2023-10-26T16:31:47Z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

<file path=docProps/thumbnail.jpeg>
</file>